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58" r:id="rId16"/>
    <p:sldId id="270" r:id="rId17"/>
    <p:sldId id="273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564F5-6879-4229-BE24-20B4570802AD}" v="598" dt="2025-06-25T15:59:50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Řeháková Věra" userId="977dd5cc-56eb-4e79-90a1-c87217953a92" providerId="ADAL" clId="{3C8564F5-6879-4229-BE24-20B4570802AD}"/>
    <pc:docChg chg="undo custSel addSld delSld modSld sldOrd">
      <pc:chgData name="Řeháková Věra" userId="977dd5cc-56eb-4e79-90a1-c87217953a92" providerId="ADAL" clId="{3C8564F5-6879-4229-BE24-20B4570802AD}" dt="2025-06-25T15:59:50.736" v="4138" actId="20577"/>
      <pc:docMkLst>
        <pc:docMk/>
      </pc:docMkLst>
      <pc:sldChg chg="addSp modSp mod setBg addAnim setClrOvrMap">
        <pc:chgData name="Řeháková Věra" userId="977dd5cc-56eb-4e79-90a1-c87217953a92" providerId="ADAL" clId="{3C8564F5-6879-4229-BE24-20B4570802AD}" dt="2025-06-25T15:19:18.248" v="2439" actId="1076"/>
        <pc:sldMkLst>
          <pc:docMk/>
          <pc:sldMk cId="2358128350" sldId="256"/>
        </pc:sldMkLst>
        <pc:spChg chg="mod">
          <ac:chgData name="Řeháková Věra" userId="977dd5cc-56eb-4e79-90a1-c87217953a92" providerId="ADAL" clId="{3C8564F5-6879-4229-BE24-20B4570802AD}" dt="2025-06-25T15:18:29.814" v="2435" actId="1076"/>
          <ac:spMkLst>
            <pc:docMk/>
            <pc:sldMk cId="2358128350" sldId="256"/>
            <ac:spMk id="2" creationId="{0E0C5DF7-E0AB-C511-C735-48186B0ECF9E}"/>
          </ac:spMkLst>
        </pc:spChg>
        <pc:spChg chg="mod">
          <ac:chgData name="Řeháková Věra" userId="977dd5cc-56eb-4e79-90a1-c87217953a92" providerId="ADAL" clId="{3C8564F5-6879-4229-BE24-20B4570802AD}" dt="2025-06-25T15:19:18.248" v="2439" actId="1076"/>
          <ac:spMkLst>
            <pc:docMk/>
            <pc:sldMk cId="2358128350" sldId="256"/>
            <ac:spMk id="3" creationId="{34544151-D43E-D648-96DB-1BD031763EC8}"/>
          </ac:spMkLst>
        </pc:spChg>
        <pc:spChg chg="add">
          <ac:chgData name="Řeháková Věra" userId="977dd5cc-56eb-4e79-90a1-c87217953a92" providerId="ADAL" clId="{3C8564F5-6879-4229-BE24-20B4570802AD}" dt="2025-06-25T15:16:29.271" v="2427" actId="26606"/>
          <ac:spMkLst>
            <pc:docMk/>
            <pc:sldMk cId="2358128350" sldId="256"/>
            <ac:spMk id="9" creationId="{310135D4-D3A1-4556-B91B-4A12069D4231}"/>
          </ac:spMkLst>
        </pc:spChg>
        <pc:spChg chg="add">
          <ac:chgData name="Řeháková Věra" userId="977dd5cc-56eb-4e79-90a1-c87217953a92" providerId="ADAL" clId="{3C8564F5-6879-4229-BE24-20B4570802AD}" dt="2025-06-25T15:16:29.271" v="2427" actId="26606"/>
          <ac:spMkLst>
            <pc:docMk/>
            <pc:sldMk cId="2358128350" sldId="256"/>
            <ac:spMk id="11" creationId="{A9CCD9CD-49AE-3D3E-923B-81ECD3FBF75F}"/>
          </ac:spMkLst>
        </pc:spChg>
        <pc:picChg chg="add">
          <ac:chgData name="Řeháková Věra" userId="977dd5cc-56eb-4e79-90a1-c87217953a92" providerId="ADAL" clId="{3C8564F5-6879-4229-BE24-20B4570802AD}" dt="2025-06-25T15:16:29.271" v="2427" actId="26606"/>
          <ac:picMkLst>
            <pc:docMk/>
            <pc:sldMk cId="2358128350" sldId="256"/>
            <ac:picMk id="5" creationId="{4C59E88D-CAB6-46C7-0703-FBAADEBBCD30}"/>
          </ac:picMkLst>
        </pc:picChg>
        <pc:picChg chg="add mod">
          <ac:chgData name="Řeháková Věra" userId="977dd5cc-56eb-4e79-90a1-c87217953a92" providerId="ADAL" clId="{3C8564F5-6879-4229-BE24-20B4570802AD}" dt="2025-06-25T15:18:21.417" v="2433" actId="962"/>
          <ac:picMkLst>
            <pc:docMk/>
            <pc:sldMk cId="2358128350" sldId="256"/>
            <ac:picMk id="6" creationId="{29A71EC3-AF31-F7F4-7863-594213F31972}"/>
          </ac:picMkLst>
        </pc:picChg>
      </pc:sldChg>
      <pc:sldChg chg="del ord">
        <pc:chgData name="Řeháková Věra" userId="977dd5cc-56eb-4e79-90a1-c87217953a92" providerId="ADAL" clId="{3C8564F5-6879-4229-BE24-20B4570802AD}" dt="2025-06-25T15:19:38.484" v="2440" actId="2696"/>
        <pc:sldMkLst>
          <pc:docMk/>
          <pc:sldMk cId="2982361469" sldId="257"/>
        </pc:sldMkLst>
      </pc:sldChg>
      <pc:sldChg chg="addSp delSp modSp new mod">
        <pc:chgData name="Řeháková Věra" userId="977dd5cc-56eb-4e79-90a1-c87217953a92" providerId="ADAL" clId="{3C8564F5-6879-4229-BE24-20B4570802AD}" dt="2025-06-25T15:27:36.454" v="2909" actId="115"/>
        <pc:sldMkLst>
          <pc:docMk/>
          <pc:sldMk cId="124055818" sldId="258"/>
        </pc:sldMkLst>
        <pc:spChg chg="add mod">
          <ac:chgData name="Řeháková Věra" userId="977dd5cc-56eb-4e79-90a1-c87217953a92" providerId="ADAL" clId="{3C8564F5-6879-4229-BE24-20B4570802AD}" dt="2025-06-25T15:27:36.454" v="2909" actId="115"/>
          <ac:spMkLst>
            <pc:docMk/>
            <pc:sldMk cId="124055818" sldId="258"/>
            <ac:spMk id="4" creationId="{7770ADCB-1DCC-DDB3-34C4-0837901AD712}"/>
          </ac:spMkLst>
        </pc:spChg>
        <pc:spChg chg="add del">
          <ac:chgData name="Řeháková Věra" userId="977dd5cc-56eb-4e79-90a1-c87217953a92" providerId="ADAL" clId="{3C8564F5-6879-4229-BE24-20B4570802AD}" dt="2025-06-25T14:42:44.752" v="1396" actId="11529"/>
          <ac:spMkLst>
            <pc:docMk/>
            <pc:sldMk cId="124055818" sldId="258"/>
            <ac:spMk id="5" creationId="{5C8A0A46-5DB8-BB4A-6DCE-FF5016C02803}"/>
          </ac:spMkLst>
        </pc:spChg>
        <pc:picChg chg="add del mod modCrop">
          <ac:chgData name="Řeháková Věra" userId="977dd5cc-56eb-4e79-90a1-c87217953a92" providerId="ADAL" clId="{3C8564F5-6879-4229-BE24-20B4570802AD}" dt="2025-06-25T14:46:33.187" v="1397" actId="478"/>
          <ac:picMkLst>
            <pc:docMk/>
            <pc:sldMk cId="124055818" sldId="258"/>
            <ac:picMk id="3" creationId="{24384CAE-406E-7CDF-EFCA-45C3C3B32DC2}"/>
          </ac:picMkLst>
        </pc:picChg>
        <pc:picChg chg="add del">
          <ac:chgData name="Řeháková Věra" userId="977dd5cc-56eb-4e79-90a1-c87217953a92" providerId="ADAL" clId="{3C8564F5-6879-4229-BE24-20B4570802AD}" dt="2025-06-25T14:47:06.640" v="1399" actId="22"/>
          <ac:picMkLst>
            <pc:docMk/>
            <pc:sldMk cId="124055818" sldId="258"/>
            <ac:picMk id="7" creationId="{F6E4AF36-47AD-D3B9-70A4-09472D2D584E}"/>
          </ac:picMkLst>
        </pc:picChg>
        <pc:picChg chg="add del mod modCrop">
          <ac:chgData name="Řeháková Věra" userId="977dd5cc-56eb-4e79-90a1-c87217953a92" providerId="ADAL" clId="{3C8564F5-6879-4229-BE24-20B4570802AD}" dt="2025-06-25T14:49:02.384" v="1408" actId="478"/>
          <ac:picMkLst>
            <pc:docMk/>
            <pc:sldMk cId="124055818" sldId="258"/>
            <ac:picMk id="9" creationId="{69EFA6C4-8E5B-3B4B-239D-1580112B5F8D}"/>
          </ac:picMkLst>
        </pc:picChg>
        <pc:picChg chg="add mod modCrop">
          <ac:chgData name="Řeháková Věra" userId="977dd5cc-56eb-4e79-90a1-c87217953a92" providerId="ADAL" clId="{3C8564F5-6879-4229-BE24-20B4570802AD}" dt="2025-06-25T15:06:29.250" v="2039" actId="1076"/>
          <ac:picMkLst>
            <pc:docMk/>
            <pc:sldMk cId="124055818" sldId="258"/>
            <ac:picMk id="11" creationId="{D02FDAC5-351A-3F00-1787-2FD81445FCDF}"/>
          </ac:picMkLst>
        </pc:picChg>
      </pc:sldChg>
      <pc:sldChg chg="addSp modSp add mod">
        <pc:chgData name="Řeháková Věra" userId="977dd5cc-56eb-4e79-90a1-c87217953a92" providerId="ADAL" clId="{3C8564F5-6879-4229-BE24-20B4570802AD}" dt="2025-06-25T15:25:44.713" v="2903" actId="20577"/>
        <pc:sldMkLst>
          <pc:docMk/>
          <pc:sldMk cId="3886861837" sldId="259"/>
        </pc:sldMkLst>
        <pc:spChg chg="add mod">
          <ac:chgData name="Řeháková Věra" userId="977dd5cc-56eb-4e79-90a1-c87217953a92" providerId="ADAL" clId="{3C8564F5-6879-4229-BE24-20B4570802AD}" dt="2025-06-24T14:39:58.042" v="18" actId="1076"/>
          <ac:spMkLst>
            <pc:docMk/>
            <pc:sldMk cId="3886861837" sldId="259"/>
            <ac:spMk id="2" creationId="{0BEA1E04-7808-9F9F-FCF3-E4AB1D1B6756}"/>
          </ac:spMkLst>
        </pc:spChg>
        <pc:spChg chg="add mod">
          <ac:chgData name="Řeháková Věra" userId="977dd5cc-56eb-4e79-90a1-c87217953a92" providerId="ADAL" clId="{3C8564F5-6879-4229-BE24-20B4570802AD}" dt="2025-06-25T15:25:44.713" v="2903" actId="20577"/>
          <ac:spMkLst>
            <pc:docMk/>
            <pc:sldMk cId="3886861837" sldId="259"/>
            <ac:spMk id="7" creationId="{8B666343-35C0-367A-D5E5-7957C74575B0}"/>
          </ac:spMkLst>
        </pc:spChg>
        <pc:picChg chg="add mod">
          <ac:chgData name="Řeháková Věra" userId="977dd5cc-56eb-4e79-90a1-c87217953a92" providerId="ADAL" clId="{3C8564F5-6879-4229-BE24-20B4570802AD}" dt="2025-06-24T14:39:53.481" v="16" actId="14100"/>
          <ac:picMkLst>
            <pc:docMk/>
            <pc:sldMk cId="3886861837" sldId="259"/>
            <ac:picMk id="3" creationId="{5902A298-E903-0A6B-3CAD-C525AECCA80D}"/>
          </ac:picMkLst>
        </pc:picChg>
        <pc:picChg chg="add mod">
          <ac:chgData name="Řeháková Věra" userId="977dd5cc-56eb-4e79-90a1-c87217953a92" providerId="ADAL" clId="{3C8564F5-6879-4229-BE24-20B4570802AD}" dt="2025-06-24T14:40:05.420" v="19" actId="14100"/>
          <ac:picMkLst>
            <pc:docMk/>
            <pc:sldMk cId="3886861837" sldId="259"/>
            <ac:picMk id="4" creationId="{02ED01D9-A22D-1C5A-B5C9-9A7CF44DB041}"/>
          </ac:picMkLst>
        </pc:picChg>
        <pc:picChg chg="add mod">
          <ac:chgData name="Řeháková Věra" userId="977dd5cc-56eb-4e79-90a1-c87217953a92" providerId="ADAL" clId="{3C8564F5-6879-4229-BE24-20B4570802AD}" dt="2025-06-24T14:40:15.998" v="21" actId="1076"/>
          <ac:picMkLst>
            <pc:docMk/>
            <pc:sldMk cId="3886861837" sldId="259"/>
            <ac:picMk id="5" creationId="{9A836F8F-6721-4AA9-D8F6-B11C77FD7CF0}"/>
          </ac:picMkLst>
        </pc:picChg>
        <pc:picChg chg="add mod">
          <ac:chgData name="Řeháková Věra" userId="977dd5cc-56eb-4e79-90a1-c87217953a92" providerId="ADAL" clId="{3C8564F5-6879-4229-BE24-20B4570802AD}" dt="2025-06-24T14:40:22.143" v="23" actId="1076"/>
          <ac:picMkLst>
            <pc:docMk/>
            <pc:sldMk cId="3886861837" sldId="259"/>
            <ac:picMk id="6" creationId="{E4B9EB24-106F-D0F6-6A5A-5C20ECE1F6CA}"/>
          </ac:picMkLst>
        </pc:picChg>
        <pc:picChg chg="mod">
          <ac:chgData name="Řeháková Věra" userId="977dd5cc-56eb-4e79-90a1-c87217953a92" providerId="ADAL" clId="{3C8564F5-6879-4229-BE24-20B4570802AD}" dt="2025-06-24T14:39:55.266" v="17" actId="1076"/>
          <ac:picMkLst>
            <pc:docMk/>
            <pc:sldMk cId="3886861837" sldId="259"/>
            <ac:picMk id="13" creationId="{2F5537EB-5BD4-3854-2EED-F4CE41E40ABB}"/>
          </ac:picMkLst>
        </pc:picChg>
      </pc:sldChg>
      <pc:sldChg chg="addSp delSp modSp add mod ord">
        <pc:chgData name="Řeháková Věra" userId="977dd5cc-56eb-4e79-90a1-c87217953a92" providerId="ADAL" clId="{3C8564F5-6879-4229-BE24-20B4570802AD}" dt="2025-06-25T14:33:35.849" v="1069" actId="20577"/>
        <pc:sldMkLst>
          <pc:docMk/>
          <pc:sldMk cId="1642275363" sldId="260"/>
        </pc:sldMkLst>
        <pc:spChg chg="add mod">
          <ac:chgData name="Řeháková Věra" userId="977dd5cc-56eb-4e79-90a1-c87217953a92" providerId="ADAL" clId="{3C8564F5-6879-4229-BE24-20B4570802AD}" dt="2025-06-24T14:43:04.756" v="153" actId="1076"/>
          <ac:spMkLst>
            <pc:docMk/>
            <pc:sldMk cId="1642275363" sldId="260"/>
            <ac:spMk id="3" creationId="{B0DCA435-41E6-2772-34A1-CCFA1DFA3E4D}"/>
          </ac:spMkLst>
        </pc:spChg>
        <pc:spChg chg="add mod">
          <ac:chgData name="Řeháková Věra" userId="977dd5cc-56eb-4e79-90a1-c87217953a92" providerId="ADAL" clId="{3C8564F5-6879-4229-BE24-20B4570802AD}" dt="2025-06-25T14:33:35.849" v="1069" actId="20577"/>
          <ac:spMkLst>
            <pc:docMk/>
            <pc:sldMk cId="1642275363" sldId="260"/>
            <ac:spMk id="4" creationId="{EF9ACD40-9B3D-EDB0-771F-E169DAA1CC1C}"/>
          </ac:spMkLst>
        </pc:spChg>
        <pc:picChg chg="add del mod">
          <ac:chgData name="Řeháková Věra" userId="977dd5cc-56eb-4e79-90a1-c87217953a92" providerId="ADAL" clId="{3C8564F5-6879-4229-BE24-20B4570802AD}" dt="2025-06-24T14:42:04.386" v="103" actId="478"/>
          <ac:picMkLst>
            <pc:docMk/>
            <pc:sldMk cId="1642275363" sldId="260"/>
            <ac:picMk id="2" creationId="{C01C48BD-420B-080A-054C-C8911FF7975F}"/>
          </ac:picMkLst>
        </pc:picChg>
      </pc:sldChg>
      <pc:sldChg chg="addSp modSp add mod ord">
        <pc:chgData name="Řeháková Věra" userId="977dd5cc-56eb-4e79-90a1-c87217953a92" providerId="ADAL" clId="{3C8564F5-6879-4229-BE24-20B4570802AD}" dt="2025-06-25T15:50:16.755" v="3866" actId="207"/>
        <pc:sldMkLst>
          <pc:docMk/>
          <pc:sldMk cId="2701761914" sldId="261"/>
        </pc:sldMkLst>
        <pc:spChg chg="add mod">
          <ac:chgData name="Řeháková Věra" userId="977dd5cc-56eb-4e79-90a1-c87217953a92" providerId="ADAL" clId="{3C8564F5-6879-4229-BE24-20B4570802AD}" dt="2025-06-25T15:50:16.755" v="3866" actId="207"/>
          <ac:spMkLst>
            <pc:docMk/>
            <pc:sldMk cId="2701761914" sldId="261"/>
            <ac:spMk id="3" creationId="{2C78A493-94AA-7AA5-2E2B-5381F3931E1C}"/>
          </ac:spMkLst>
        </pc:spChg>
        <pc:picChg chg="add mod">
          <ac:chgData name="Řeháková Věra" userId="977dd5cc-56eb-4e79-90a1-c87217953a92" providerId="ADAL" clId="{3C8564F5-6879-4229-BE24-20B4570802AD}" dt="2025-06-24T14:43:31.630" v="158" actId="1076"/>
          <ac:picMkLst>
            <pc:docMk/>
            <pc:sldMk cId="2701761914" sldId="261"/>
            <ac:picMk id="2" creationId="{9E18784E-877D-517A-4A05-992A1D3C1138}"/>
          </ac:picMkLst>
        </pc:picChg>
      </pc:sldChg>
      <pc:sldChg chg="addSp modSp add mod ord">
        <pc:chgData name="Řeháková Věra" userId="977dd5cc-56eb-4e79-90a1-c87217953a92" providerId="ADAL" clId="{3C8564F5-6879-4229-BE24-20B4570802AD}" dt="2025-06-25T15:49:11.470" v="3809" actId="20577"/>
        <pc:sldMkLst>
          <pc:docMk/>
          <pc:sldMk cId="2417012932" sldId="262"/>
        </pc:sldMkLst>
        <pc:spChg chg="add mod">
          <ac:chgData name="Řeháková Věra" userId="977dd5cc-56eb-4e79-90a1-c87217953a92" providerId="ADAL" clId="{3C8564F5-6879-4229-BE24-20B4570802AD}" dt="2025-06-25T13:35:05.562" v="239" actId="208"/>
          <ac:spMkLst>
            <pc:docMk/>
            <pc:sldMk cId="2417012932" sldId="262"/>
            <ac:spMk id="2" creationId="{7649EF77-2F3C-341C-DE1B-8C431A5EE537}"/>
          </ac:spMkLst>
        </pc:spChg>
        <pc:spChg chg="add mod">
          <ac:chgData name="Řeháková Věra" userId="977dd5cc-56eb-4e79-90a1-c87217953a92" providerId="ADAL" clId="{3C8564F5-6879-4229-BE24-20B4570802AD}" dt="2025-06-25T15:49:11.470" v="3809" actId="20577"/>
          <ac:spMkLst>
            <pc:docMk/>
            <pc:sldMk cId="2417012932" sldId="262"/>
            <ac:spMk id="3" creationId="{66459C36-E566-4385-C9EA-89835F079A20}"/>
          </ac:spMkLst>
        </pc:spChg>
      </pc:sldChg>
      <pc:sldChg chg="addSp modSp add mod ord">
        <pc:chgData name="Řeháková Věra" userId="977dd5cc-56eb-4e79-90a1-c87217953a92" providerId="ADAL" clId="{3C8564F5-6879-4229-BE24-20B4570802AD}" dt="2025-06-25T15:49:56.727" v="3865" actId="20577"/>
        <pc:sldMkLst>
          <pc:docMk/>
          <pc:sldMk cId="837476205" sldId="263"/>
        </pc:sldMkLst>
        <pc:spChg chg="add mod">
          <ac:chgData name="Řeháková Věra" userId="977dd5cc-56eb-4e79-90a1-c87217953a92" providerId="ADAL" clId="{3C8564F5-6879-4229-BE24-20B4570802AD}" dt="2025-06-25T13:37:23.188" v="452" actId="1076"/>
          <ac:spMkLst>
            <pc:docMk/>
            <pc:sldMk cId="837476205" sldId="263"/>
            <ac:spMk id="2" creationId="{1FCCE0AC-9B8B-83FA-C34F-0E0E5D1A7C33}"/>
          </ac:spMkLst>
        </pc:spChg>
        <pc:spChg chg="add mod">
          <ac:chgData name="Řeháková Věra" userId="977dd5cc-56eb-4e79-90a1-c87217953a92" providerId="ADAL" clId="{3C8564F5-6879-4229-BE24-20B4570802AD}" dt="2025-06-25T15:49:56.727" v="3865" actId="20577"/>
          <ac:spMkLst>
            <pc:docMk/>
            <pc:sldMk cId="837476205" sldId="263"/>
            <ac:spMk id="3" creationId="{9B997CC7-6557-A91D-C827-852D6F475C52}"/>
          </ac:spMkLst>
        </pc:spChg>
      </pc:sldChg>
      <pc:sldChg chg="addSp modSp add mod ord">
        <pc:chgData name="Řeháková Věra" userId="977dd5cc-56eb-4e79-90a1-c87217953a92" providerId="ADAL" clId="{3C8564F5-6879-4229-BE24-20B4570802AD}" dt="2025-06-25T13:40:12.372" v="592" actId="113"/>
        <pc:sldMkLst>
          <pc:docMk/>
          <pc:sldMk cId="2451528228" sldId="264"/>
        </pc:sldMkLst>
        <pc:spChg chg="add mod">
          <ac:chgData name="Řeháková Věra" userId="977dd5cc-56eb-4e79-90a1-c87217953a92" providerId="ADAL" clId="{3C8564F5-6879-4229-BE24-20B4570802AD}" dt="2025-06-25T13:39:33.921" v="540" actId="1582"/>
          <ac:spMkLst>
            <pc:docMk/>
            <pc:sldMk cId="2451528228" sldId="264"/>
            <ac:spMk id="2" creationId="{23149BBF-34F5-320E-95CA-B0FC32C4A3E5}"/>
          </ac:spMkLst>
        </pc:spChg>
        <pc:spChg chg="add mod">
          <ac:chgData name="Řeháková Věra" userId="977dd5cc-56eb-4e79-90a1-c87217953a92" providerId="ADAL" clId="{3C8564F5-6879-4229-BE24-20B4570802AD}" dt="2025-06-25T13:40:12.372" v="592" actId="113"/>
          <ac:spMkLst>
            <pc:docMk/>
            <pc:sldMk cId="2451528228" sldId="264"/>
            <ac:spMk id="3" creationId="{7BABA6B0-6649-5272-87C3-0FF1C5BA988A}"/>
          </ac:spMkLst>
        </pc:spChg>
      </pc:sldChg>
      <pc:sldChg chg="addSp modSp add mod ord">
        <pc:chgData name="Řeháková Věra" userId="977dd5cc-56eb-4e79-90a1-c87217953a92" providerId="ADAL" clId="{3C8564F5-6879-4229-BE24-20B4570802AD}" dt="2025-06-25T15:26:44.159" v="2907" actId="115"/>
        <pc:sldMkLst>
          <pc:docMk/>
          <pc:sldMk cId="1111473697" sldId="265"/>
        </pc:sldMkLst>
        <pc:spChg chg="add mod">
          <ac:chgData name="Řeháková Věra" userId="977dd5cc-56eb-4e79-90a1-c87217953a92" providerId="ADAL" clId="{3C8564F5-6879-4229-BE24-20B4570802AD}" dt="2025-06-25T13:41:02.492" v="602" actId="14100"/>
          <ac:spMkLst>
            <pc:docMk/>
            <pc:sldMk cId="1111473697" sldId="265"/>
            <ac:spMk id="2" creationId="{D6D20015-2790-CBE3-A395-25FB15179CA4}"/>
          </ac:spMkLst>
        </pc:spChg>
        <pc:spChg chg="add mod">
          <ac:chgData name="Řeháková Věra" userId="977dd5cc-56eb-4e79-90a1-c87217953a92" providerId="ADAL" clId="{3C8564F5-6879-4229-BE24-20B4570802AD}" dt="2025-06-25T15:26:44.159" v="2907" actId="115"/>
          <ac:spMkLst>
            <pc:docMk/>
            <pc:sldMk cId="1111473697" sldId="265"/>
            <ac:spMk id="3" creationId="{6D40163A-EF28-2CE7-CF39-75DEDB946DC8}"/>
          </ac:spMkLst>
        </pc:spChg>
        <pc:picChg chg="mod">
          <ac:chgData name="Řeháková Věra" userId="977dd5cc-56eb-4e79-90a1-c87217953a92" providerId="ADAL" clId="{3C8564F5-6879-4229-BE24-20B4570802AD}" dt="2025-06-25T14:35:10.537" v="1183" actId="14100"/>
          <ac:picMkLst>
            <pc:docMk/>
            <pc:sldMk cId="1111473697" sldId="265"/>
            <ac:picMk id="13" creationId="{188D1063-9B2E-859E-5FCF-B868044A94CA}"/>
          </ac:picMkLst>
        </pc:picChg>
      </pc:sldChg>
      <pc:sldChg chg="addSp modSp add mod ord">
        <pc:chgData name="Řeháková Věra" userId="977dd5cc-56eb-4e79-90a1-c87217953a92" providerId="ADAL" clId="{3C8564F5-6879-4229-BE24-20B4570802AD}" dt="2025-06-25T15:51:00.338" v="3892" actId="20577"/>
        <pc:sldMkLst>
          <pc:docMk/>
          <pc:sldMk cId="223000920" sldId="266"/>
        </pc:sldMkLst>
        <pc:spChg chg="add mod">
          <ac:chgData name="Řeháková Věra" userId="977dd5cc-56eb-4e79-90a1-c87217953a92" providerId="ADAL" clId="{3C8564F5-6879-4229-BE24-20B4570802AD}" dt="2025-06-25T14:38:13.845" v="1344" actId="1076"/>
          <ac:spMkLst>
            <pc:docMk/>
            <pc:sldMk cId="223000920" sldId="266"/>
            <ac:spMk id="2" creationId="{AA482D2F-DB62-FA89-F510-0BF2030668F3}"/>
          </ac:spMkLst>
        </pc:spChg>
        <pc:spChg chg="add mod">
          <ac:chgData name="Řeháková Věra" userId="977dd5cc-56eb-4e79-90a1-c87217953a92" providerId="ADAL" clId="{3C8564F5-6879-4229-BE24-20B4570802AD}" dt="2025-06-25T15:51:00.338" v="3892" actId="20577"/>
          <ac:spMkLst>
            <pc:docMk/>
            <pc:sldMk cId="223000920" sldId="266"/>
            <ac:spMk id="3" creationId="{E02FCA35-8EE3-2231-EBD1-E754E341D3B0}"/>
          </ac:spMkLst>
        </pc:spChg>
        <pc:picChg chg="mod">
          <ac:chgData name="Řeháková Věra" userId="977dd5cc-56eb-4e79-90a1-c87217953a92" providerId="ADAL" clId="{3C8564F5-6879-4229-BE24-20B4570802AD}" dt="2025-06-25T14:38:07.481" v="1343" actId="1076"/>
          <ac:picMkLst>
            <pc:docMk/>
            <pc:sldMk cId="223000920" sldId="266"/>
            <ac:picMk id="13" creationId="{3296BBAD-69B4-C1D6-8F1A-8FDE9AF07FFD}"/>
          </ac:picMkLst>
        </pc:picChg>
      </pc:sldChg>
      <pc:sldChg chg="addSp modSp add mod ord">
        <pc:chgData name="Řeháková Věra" userId="977dd5cc-56eb-4e79-90a1-c87217953a92" providerId="ADAL" clId="{3C8564F5-6879-4229-BE24-20B4570802AD}" dt="2025-06-25T14:56:46.609" v="1525" actId="313"/>
        <pc:sldMkLst>
          <pc:docMk/>
          <pc:sldMk cId="2628440264" sldId="267"/>
        </pc:sldMkLst>
        <pc:spChg chg="add mod">
          <ac:chgData name="Řeháková Věra" userId="977dd5cc-56eb-4e79-90a1-c87217953a92" providerId="ADAL" clId="{3C8564F5-6879-4229-BE24-20B4570802AD}" dt="2025-06-25T14:56:46.609" v="1525" actId="313"/>
          <ac:spMkLst>
            <pc:docMk/>
            <pc:sldMk cId="2628440264" sldId="267"/>
            <ac:spMk id="2" creationId="{209EFD08-AD08-68F6-A746-3772460C9AE0}"/>
          </ac:spMkLst>
        </pc:spChg>
        <pc:spChg chg="add mod">
          <ac:chgData name="Řeháková Věra" userId="977dd5cc-56eb-4e79-90a1-c87217953a92" providerId="ADAL" clId="{3C8564F5-6879-4229-BE24-20B4570802AD}" dt="2025-06-25T14:40:28.038" v="1355" actId="1582"/>
          <ac:spMkLst>
            <pc:docMk/>
            <pc:sldMk cId="2628440264" sldId="267"/>
            <ac:spMk id="3" creationId="{48BEF619-AF26-819B-2770-041352EC6FA5}"/>
          </ac:spMkLst>
        </pc:spChg>
      </pc:sldChg>
      <pc:sldChg chg="addSp modSp add del mod ord">
        <pc:chgData name="Řeháková Věra" userId="977dd5cc-56eb-4e79-90a1-c87217953a92" providerId="ADAL" clId="{3C8564F5-6879-4229-BE24-20B4570802AD}" dt="2025-06-25T14:57:13.663" v="1526" actId="2696"/>
        <pc:sldMkLst>
          <pc:docMk/>
          <pc:sldMk cId="381821148" sldId="268"/>
        </pc:sldMkLst>
        <pc:spChg chg="add mod">
          <ac:chgData name="Řeháková Věra" userId="977dd5cc-56eb-4e79-90a1-c87217953a92" providerId="ADAL" clId="{3C8564F5-6879-4229-BE24-20B4570802AD}" dt="2025-06-25T14:55:40.010" v="1517" actId="313"/>
          <ac:spMkLst>
            <pc:docMk/>
            <pc:sldMk cId="381821148" sldId="268"/>
            <ac:spMk id="2" creationId="{64132E8D-7037-3DAB-26AE-1990D2EBD121}"/>
          </ac:spMkLst>
        </pc:spChg>
      </pc:sldChg>
      <pc:sldChg chg="addSp modSp new del mod">
        <pc:chgData name="Řeháková Věra" userId="977dd5cc-56eb-4e79-90a1-c87217953a92" providerId="ADAL" clId="{3C8564F5-6879-4229-BE24-20B4570802AD}" dt="2025-06-25T15:15:28.929" v="2368" actId="2696"/>
        <pc:sldMkLst>
          <pc:docMk/>
          <pc:sldMk cId="840394225" sldId="269"/>
        </pc:sldMkLst>
        <pc:spChg chg="add mod">
          <ac:chgData name="Řeháková Věra" userId="977dd5cc-56eb-4e79-90a1-c87217953a92" providerId="ADAL" clId="{3C8564F5-6879-4229-BE24-20B4570802AD}" dt="2025-06-25T14:53:52.124" v="1509" actId="6549"/>
          <ac:spMkLst>
            <pc:docMk/>
            <pc:sldMk cId="840394225" sldId="269"/>
            <ac:spMk id="2" creationId="{67C5B61C-47F9-B0D2-5D14-5E3E3ECA9187}"/>
          </ac:spMkLst>
        </pc:spChg>
      </pc:sldChg>
      <pc:sldChg chg="addSp modSp new mod ord">
        <pc:chgData name="Řeháková Věra" userId="977dd5cc-56eb-4e79-90a1-c87217953a92" providerId="ADAL" clId="{3C8564F5-6879-4229-BE24-20B4570802AD}" dt="2025-06-25T15:28:19.010" v="2920" actId="1076"/>
        <pc:sldMkLst>
          <pc:docMk/>
          <pc:sldMk cId="2323100930" sldId="270"/>
        </pc:sldMkLst>
        <pc:spChg chg="add mod">
          <ac:chgData name="Řeháková Věra" userId="977dd5cc-56eb-4e79-90a1-c87217953a92" providerId="ADAL" clId="{3C8564F5-6879-4229-BE24-20B4570802AD}" dt="2025-06-25T15:28:19.010" v="2920" actId="1076"/>
          <ac:spMkLst>
            <pc:docMk/>
            <pc:sldMk cId="2323100930" sldId="270"/>
            <ac:spMk id="5" creationId="{14DA91DA-9377-8644-E0C0-DD8EA40BAC5A}"/>
          </ac:spMkLst>
        </pc:spChg>
        <pc:picChg chg="add mod modCrop">
          <ac:chgData name="Řeháková Věra" userId="977dd5cc-56eb-4e79-90a1-c87217953a92" providerId="ADAL" clId="{3C8564F5-6879-4229-BE24-20B4570802AD}" dt="2025-06-25T15:12:32.845" v="2204" actId="14100"/>
          <ac:picMkLst>
            <pc:docMk/>
            <pc:sldMk cId="2323100930" sldId="270"/>
            <ac:picMk id="3" creationId="{0C15D392-EC99-5FF5-F9F0-A620CE55743D}"/>
          </ac:picMkLst>
        </pc:picChg>
      </pc:sldChg>
      <pc:sldChg chg="addSp modSp new mod ord">
        <pc:chgData name="Řeháková Věra" userId="977dd5cc-56eb-4e79-90a1-c87217953a92" providerId="ADAL" clId="{3C8564F5-6879-4229-BE24-20B4570802AD}" dt="2025-06-25T15:48:32.202" v="3802" actId="20577"/>
        <pc:sldMkLst>
          <pc:docMk/>
          <pc:sldMk cId="3895021713" sldId="271"/>
        </pc:sldMkLst>
        <pc:spChg chg="add mod">
          <ac:chgData name="Řeháková Věra" userId="977dd5cc-56eb-4e79-90a1-c87217953a92" providerId="ADAL" clId="{3C8564F5-6879-4229-BE24-20B4570802AD}" dt="2025-06-25T15:48:32.202" v="3802" actId="20577"/>
          <ac:spMkLst>
            <pc:docMk/>
            <pc:sldMk cId="3895021713" sldId="271"/>
            <ac:spMk id="4" creationId="{B1D0F7C6-1903-B56A-BEE4-54467B9C2F73}"/>
          </ac:spMkLst>
        </pc:spChg>
        <pc:picChg chg="add mod modCrop">
          <ac:chgData name="Řeháková Věra" userId="977dd5cc-56eb-4e79-90a1-c87217953a92" providerId="ADAL" clId="{3C8564F5-6879-4229-BE24-20B4570802AD}" dt="2025-06-25T15:23:08.331" v="2632" actId="14100"/>
          <ac:picMkLst>
            <pc:docMk/>
            <pc:sldMk cId="3895021713" sldId="271"/>
            <ac:picMk id="3" creationId="{5B7A0FB8-9F5C-FDF6-8A1B-68366DC25ADE}"/>
          </ac:picMkLst>
        </pc:picChg>
      </pc:sldChg>
      <pc:sldChg chg="modSp add mod">
        <pc:chgData name="Řeháková Věra" userId="977dd5cc-56eb-4e79-90a1-c87217953a92" providerId="ADAL" clId="{3C8564F5-6879-4229-BE24-20B4570802AD}" dt="2025-06-25T15:25:17.840" v="2876" actId="20577"/>
        <pc:sldMkLst>
          <pc:docMk/>
          <pc:sldMk cId="467364984" sldId="272"/>
        </pc:sldMkLst>
        <pc:spChg chg="mod">
          <ac:chgData name="Řeháková Věra" userId="977dd5cc-56eb-4e79-90a1-c87217953a92" providerId="ADAL" clId="{3C8564F5-6879-4229-BE24-20B4570802AD}" dt="2025-06-25T15:25:17.840" v="2876" actId="20577"/>
          <ac:spMkLst>
            <pc:docMk/>
            <pc:sldMk cId="467364984" sldId="272"/>
            <ac:spMk id="4" creationId="{3FAC1A8F-099F-6EBE-4F21-4C0D3DFB0C80}"/>
          </ac:spMkLst>
        </pc:spChg>
      </pc:sldChg>
      <pc:sldChg chg="modSp add mod ord">
        <pc:chgData name="Řeháková Věra" userId="977dd5cc-56eb-4e79-90a1-c87217953a92" providerId="ADAL" clId="{3C8564F5-6879-4229-BE24-20B4570802AD}" dt="2025-06-25T15:53:07.371" v="3971" actId="6549"/>
        <pc:sldMkLst>
          <pc:docMk/>
          <pc:sldMk cId="2646150613" sldId="273"/>
        </pc:sldMkLst>
        <pc:spChg chg="mod">
          <ac:chgData name="Řeháková Věra" userId="977dd5cc-56eb-4e79-90a1-c87217953a92" providerId="ADAL" clId="{3C8564F5-6879-4229-BE24-20B4570802AD}" dt="2025-06-25T15:35:43.413" v="3341" actId="1076"/>
          <ac:spMkLst>
            <pc:docMk/>
            <pc:sldMk cId="2646150613" sldId="273"/>
            <ac:spMk id="2" creationId="{1A20129E-B5A7-BFB5-5B21-A74C7692146D}"/>
          </ac:spMkLst>
        </pc:spChg>
        <pc:spChg chg="mod">
          <ac:chgData name="Řeháková Věra" userId="977dd5cc-56eb-4e79-90a1-c87217953a92" providerId="ADAL" clId="{3C8564F5-6879-4229-BE24-20B4570802AD}" dt="2025-06-25T15:53:07.371" v="3971" actId="6549"/>
          <ac:spMkLst>
            <pc:docMk/>
            <pc:sldMk cId="2646150613" sldId="273"/>
            <ac:spMk id="3" creationId="{3829EF69-2D37-9B89-8A68-D3BBE0BC4D3D}"/>
          </ac:spMkLst>
        </pc:spChg>
        <pc:picChg chg="mod">
          <ac:chgData name="Řeháková Věra" userId="977dd5cc-56eb-4e79-90a1-c87217953a92" providerId="ADAL" clId="{3C8564F5-6879-4229-BE24-20B4570802AD}" dt="2025-06-25T15:35:39.035" v="3340" actId="1076"/>
          <ac:picMkLst>
            <pc:docMk/>
            <pc:sldMk cId="2646150613" sldId="273"/>
            <ac:picMk id="13" creationId="{494CEB63-FE7A-C94E-B11C-638308B57CDA}"/>
          </ac:picMkLst>
        </pc:picChg>
      </pc:sldChg>
      <pc:sldChg chg="delSp modSp add mod delAnim modAnim">
        <pc:chgData name="Řeháková Věra" userId="977dd5cc-56eb-4e79-90a1-c87217953a92" providerId="ADAL" clId="{3C8564F5-6879-4229-BE24-20B4570802AD}" dt="2025-06-25T15:45:22.472" v="3748" actId="14100"/>
        <pc:sldMkLst>
          <pc:docMk/>
          <pc:sldMk cId="4003831772" sldId="274"/>
        </pc:sldMkLst>
        <pc:spChg chg="mod">
          <ac:chgData name="Řeháková Věra" userId="977dd5cc-56eb-4e79-90a1-c87217953a92" providerId="ADAL" clId="{3C8564F5-6879-4229-BE24-20B4570802AD}" dt="2025-06-25T15:45:22.472" v="3748" actId="14100"/>
          <ac:spMkLst>
            <pc:docMk/>
            <pc:sldMk cId="4003831772" sldId="274"/>
            <ac:spMk id="2" creationId="{20103A56-E2C8-F323-02C9-7652E23DAC06}"/>
          </ac:spMkLst>
        </pc:spChg>
        <pc:spChg chg="del mod">
          <ac:chgData name="Řeháková Věra" userId="977dd5cc-56eb-4e79-90a1-c87217953a92" providerId="ADAL" clId="{3C8564F5-6879-4229-BE24-20B4570802AD}" dt="2025-06-25T15:39:34.330" v="3515" actId="21"/>
          <ac:spMkLst>
            <pc:docMk/>
            <pc:sldMk cId="4003831772" sldId="274"/>
            <ac:spMk id="3" creationId="{A94E7319-02EB-C064-25AC-A420BE08C070}"/>
          </ac:spMkLst>
        </pc:spChg>
      </pc:sldChg>
      <pc:sldChg chg="modSp add mod">
        <pc:chgData name="Řeháková Věra" userId="977dd5cc-56eb-4e79-90a1-c87217953a92" providerId="ADAL" clId="{3C8564F5-6879-4229-BE24-20B4570802AD}" dt="2025-06-25T15:58:52.088" v="4137" actId="6549"/>
        <pc:sldMkLst>
          <pc:docMk/>
          <pc:sldMk cId="2199949404" sldId="275"/>
        </pc:sldMkLst>
        <pc:spChg chg="mod">
          <ac:chgData name="Řeháková Věra" userId="977dd5cc-56eb-4e79-90a1-c87217953a92" providerId="ADAL" clId="{3C8564F5-6879-4229-BE24-20B4570802AD}" dt="2025-06-25T15:58:52.088" v="4137" actId="6549"/>
          <ac:spMkLst>
            <pc:docMk/>
            <pc:sldMk cId="2199949404" sldId="275"/>
            <ac:spMk id="2" creationId="{4467B4E1-84D6-AFB2-B8BA-528A3B15829B}"/>
          </ac:spMkLst>
        </pc:spChg>
      </pc:sldChg>
      <pc:sldChg chg="modSp add mod ord">
        <pc:chgData name="Řeháková Věra" userId="977dd5cc-56eb-4e79-90a1-c87217953a92" providerId="ADAL" clId="{3C8564F5-6879-4229-BE24-20B4570802AD}" dt="2025-06-25T15:59:50.736" v="4138" actId="20577"/>
        <pc:sldMkLst>
          <pc:docMk/>
          <pc:sldMk cId="1100969695" sldId="276"/>
        </pc:sldMkLst>
        <pc:spChg chg="mod">
          <ac:chgData name="Řeháková Věra" userId="977dd5cc-56eb-4e79-90a1-c87217953a92" providerId="ADAL" clId="{3C8564F5-6879-4229-BE24-20B4570802AD}" dt="2025-06-25T15:59:50.736" v="4138" actId="20577"/>
          <ac:spMkLst>
            <pc:docMk/>
            <pc:sldMk cId="1100969695" sldId="276"/>
            <ac:spMk id="2" creationId="{88AAAAFD-B08E-079B-6B7B-A491264F3E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F9FEE-D7C3-C39E-E0B0-2D69C3CE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10EB83-1E64-0393-37BF-B9FB12686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7988A2-7E71-DB07-B327-9A5DC87E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FE66A-6677-B45F-86B9-899244D2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FDDFAF-DD41-035C-BC81-9283749D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13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DEEEB-11E2-7CBD-9E30-8D947187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12447F-0ECB-A553-F15C-B2D9EEBA7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852FB-0B93-69AF-CFFC-A1B0B40F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118FA6-8CDD-DDAE-B7C2-7382E4CD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9107A4-E41A-FC7C-904F-D1D5050F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27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C26B81-9B71-8755-B167-A9FDD8383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7739EA-47BE-542F-0613-C4335C68E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AF7B63-19C2-1723-4F5D-D106C331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6E767-CB89-5EF4-2432-0271272C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7153A9-AAE3-4D8B-FEB5-0D142B5D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81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C7BBD-E568-1ADB-E430-FFF7B665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2687B-E977-E588-3CFE-D0C03D311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0406CC-7319-A460-FEDD-50D556E8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50171F-1B18-F019-353B-85CF4F33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27E1E0-7763-CCF8-DFAA-81BF20AD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74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16482-8481-011A-EB06-F53E6364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F646F7-0154-8608-55BD-61CDC9D1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BEED6A-B1A8-147A-11C8-D3E0408B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7C2E53-ECF5-CE0A-ED92-606D0053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CEBDA-DBB2-E48D-21BD-595A2F5E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6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49650-B77E-28A7-8A22-DF5A3B31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9B9D94-7836-346E-C51F-505B29221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C99E26-2C44-9E83-0552-753DD4662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88217-DF10-A464-3411-A18939ED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AD4773-16A8-3F4F-8A91-D1729CEC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EBA104-E98F-801C-71BE-984C2861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47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80AC4-C842-BDA8-9C17-4B6468F11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BEB7DC-EBC4-6011-9C94-64A7349AD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332721-B94B-DECB-0C61-D257832E1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56FDB36-5C9D-D719-7929-C5ADDBAC7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85FD4C-E599-ACC0-0505-741E059A8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27A3120-2155-017E-7592-DC31156C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E074F6-4CA6-54B9-8225-DC04BCB2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7785BF-C491-A1AE-63E3-DACC90D0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61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02681-6A60-E4D1-F3A8-D00785DA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70E09F-EC7B-EBAF-133B-9B1BC263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54D389-7B00-EBC3-053E-053F9BAE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72BCA4-15D2-FBF0-1901-A466945D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5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2F397EC-F3F2-60F9-0E87-C353A214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CE60CCC-C3EE-F13E-1ABB-C5068AF0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BB0B40-05F1-2FC2-6DAE-1B1F841F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41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7CDC9-1695-6F56-9B61-F3A63A1F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2D74-65A8-67A3-39AE-2B1E0A5B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1742EC-E567-B180-A3A3-4C08AD8C2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497179-84F6-C79B-EF19-79D5AF1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823951-24E1-7C3C-4F23-FA358537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32EC86-ADD8-D58F-E364-14DBA0A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4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07A84-613D-DECE-204C-88CB3644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E92E2C-2594-EBD7-28C4-052E11D42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89F559-12AF-E29E-1DB8-9FC8CFBE9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1914FF-D2B9-1956-9AD7-C70687BE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505E36-E5E8-60E6-B790-E48D26F8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9A7B51-40ED-76C3-5EA9-6468B437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80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451099-EE37-0F83-2612-EB5E663F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D126D9-BD1F-3A94-B616-0D4E882CA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CFD6AE-4C6B-AD7F-BE40-A11E289AB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EF586-2CB3-4F04-9C85-4AB9F4AA2A75}" type="datetimeFigureOut">
              <a:rPr lang="cs-CZ" smtClean="0"/>
              <a:t>24.06.2025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B7BD19-86BB-F800-1516-0E9DD5DB7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38F1F7-0ED7-0EB0-92C4-A702A8782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B037D-6949-4DCD-9AA2-4164126298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0135D4-D3A1-4556-B91B-4A12069D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4C59E88D-CAB6-46C7-0703-FBAADEBB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0C5DF7-E0AB-C511-C735-48186B0EC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18" y="644398"/>
            <a:ext cx="4506064" cy="1888742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</a:rPr>
              <a:t>KONTROLNÍ TABULKA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544151-D43E-D648-96DB-1BD031763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958" y="3992783"/>
            <a:ext cx="4506066" cy="899643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FFFFFF"/>
                </a:solidFill>
              </a:rPr>
              <a:t>OVĚŘENÍ SPRÁVNOSTI ZÁVĚREČNÉHO VYÚČTOVÁNÍ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29A71EC3-AF31-F7F4-7863-594213F31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E1D0-993D-D24A-DFC1-1FAA87011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FDE34829-642F-4B45-5303-42D8A54DA1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FCCE0AC-9B8B-83FA-C34F-0E0E5D1A7C33}"/>
              </a:ext>
            </a:extLst>
          </p:cNvPr>
          <p:cNvSpPr/>
          <p:nvPr/>
        </p:nvSpPr>
        <p:spPr>
          <a:xfrm>
            <a:off x="6096000" y="3576954"/>
            <a:ext cx="2287509" cy="2091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997CC7-6557-A91D-C827-852D6F475C52}"/>
              </a:ext>
            </a:extLst>
          </p:cNvPr>
          <p:cNvSpPr txBox="1"/>
          <p:nvPr/>
        </p:nvSpPr>
        <p:spPr>
          <a:xfrm>
            <a:off x="778598" y="244444"/>
            <a:ext cx="1024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 případě potřeby vyplňte náhradu za nemoc či úrazové pojištění apod. (podle mzdových listů, pokud je to zahrnuto v dotaci)</a:t>
            </a:r>
          </a:p>
        </p:txBody>
      </p:sp>
    </p:spTree>
    <p:extLst>
      <p:ext uri="{BB962C8B-B14F-4D97-AF65-F5344CB8AC3E}">
        <p14:creationId xmlns:p14="http://schemas.microsoft.com/office/powerpoint/2010/main" val="83747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AE764-B7D3-10C3-8BC3-94C95ED3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A2E31EBA-8FA9-D010-53F8-67845F0BF4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3149BBF-34F5-320E-95CA-B0FC32C4A3E5}"/>
              </a:ext>
            </a:extLst>
          </p:cNvPr>
          <p:cNvSpPr/>
          <p:nvPr/>
        </p:nvSpPr>
        <p:spPr>
          <a:xfrm>
            <a:off x="8383508" y="5640309"/>
            <a:ext cx="2480649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BABA6B0-6649-5272-87C3-0FF1C5BA988A}"/>
              </a:ext>
            </a:extLst>
          </p:cNvPr>
          <p:cNvSpPr txBox="1"/>
          <p:nvPr/>
        </p:nvSpPr>
        <p:spPr>
          <a:xfrm>
            <a:off x="841972" y="262550"/>
            <a:ext cx="1015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Tabulka sečte celkové mzdové náklady automaticky</a:t>
            </a:r>
          </a:p>
        </p:txBody>
      </p:sp>
    </p:spTree>
    <p:extLst>
      <p:ext uri="{BB962C8B-B14F-4D97-AF65-F5344CB8AC3E}">
        <p14:creationId xmlns:p14="http://schemas.microsoft.com/office/powerpoint/2010/main" val="245152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5A09-D763-CC7E-4430-8894615B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188D1063-9B2E-859E-5FCF-B868044A94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93254"/>
            <a:ext cx="10529739" cy="5384934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D6D20015-2790-CBE3-A395-25FB15179CA4}"/>
              </a:ext>
            </a:extLst>
          </p:cNvPr>
          <p:cNvSpPr/>
          <p:nvPr/>
        </p:nvSpPr>
        <p:spPr>
          <a:xfrm>
            <a:off x="8338242" y="5783938"/>
            <a:ext cx="2697931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D40163A-EF28-2CE7-CF39-75DEDB946DC8}"/>
              </a:ext>
            </a:extLst>
          </p:cNvPr>
          <p:cNvSpPr txBox="1"/>
          <p:nvPr/>
        </p:nvSpPr>
        <p:spPr>
          <a:xfrm>
            <a:off x="706170" y="316871"/>
            <a:ext cx="1050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solidFill>
                  <a:srgbClr val="FF0000"/>
                </a:solidFill>
              </a:rPr>
              <a:t>Vyplňte výši poskytnuté dotace </a:t>
            </a:r>
            <a:r>
              <a:rPr lang="cs-CZ" b="1" dirty="0"/>
              <a:t>v tabulce dole. Stejná částka bude uvedena v Závěrečném vyúčtování dotace.</a:t>
            </a:r>
          </a:p>
        </p:txBody>
      </p:sp>
    </p:spTree>
    <p:extLst>
      <p:ext uri="{BB962C8B-B14F-4D97-AF65-F5344CB8AC3E}">
        <p14:creationId xmlns:p14="http://schemas.microsoft.com/office/powerpoint/2010/main" val="111147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90CF2-9810-7ABA-2D4A-F6FF4CB31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296BBAD-69B4-C1D6-8F1A-8FDE9AF07FF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1237309" y="1124724"/>
            <a:ext cx="9647217" cy="4933611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A482D2F-DB62-FA89-F510-0BF2030668F3}"/>
              </a:ext>
            </a:extLst>
          </p:cNvPr>
          <p:cNvSpPr/>
          <p:nvPr/>
        </p:nvSpPr>
        <p:spPr>
          <a:xfrm>
            <a:off x="8241154" y="5771811"/>
            <a:ext cx="2697931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2FCA35-8EE3-2231-EBD1-E754E341D3B0}"/>
              </a:ext>
            </a:extLst>
          </p:cNvPr>
          <p:cNvSpPr txBox="1"/>
          <p:nvPr/>
        </p:nvSpPr>
        <p:spPr>
          <a:xfrm>
            <a:off x="637989" y="201394"/>
            <a:ext cx="10355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Tabulka vypočítá rozdíl mezi celkovými mzdovými náklady a poskytnutou dotací. </a:t>
            </a:r>
          </a:p>
          <a:p>
            <a:pPr algn="ctr"/>
            <a:r>
              <a:rPr lang="cs-CZ" b="1" dirty="0"/>
              <a:t>Pokud je tabulka </a:t>
            </a:r>
            <a:r>
              <a:rPr lang="cs-CZ" b="1" dirty="0">
                <a:solidFill>
                  <a:srgbClr val="FF0000"/>
                </a:solidFill>
              </a:rPr>
              <a:t>správně vyplněna</a:t>
            </a:r>
            <a:r>
              <a:rPr lang="cs-CZ" b="1" dirty="0"/>
              <a:t>, vše částky odpovídají na výsledovku, mzdové listy i Závěrečné vyúčtování a rozdíl je nula, </a:t>
            </a:r>
            <a:r>
              <a:rPr lang="cs-CZ" b="1" dirty="0">
                <a:solidFill>
                  <a:srgbClr val="FF0000"/>
                </a:solidFill>
              </a:rPr>
              <a:t>vyúčtování máte v pořádku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0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AD07F-0E4C-2BBC-23B3-54BA964CE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276975B-D596-C661-1741-D9018E6A002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9EFD08-AD08-68F6-A746-3772460C9AE0}"/>
              </a:ext>
            </a:extLst>
          </p:cNvPr>
          <p:cNvSpPr txBox="1"/>
          <p:nvPr/>
        </p:nvSpPr>
        <p:spPr>
          <a:xfrm>
            <a:off x="742384" y="208230"/>
            <a:ext cx="995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Součtový řádek pod tabulkou (červená čísla) musí být odsouhlasen na Vaši "Výsledovku po zakázkách" (HM, SP, ZP, celkem) a na tabulku „Závěrečného vyúčtování dotace“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8BEF619-AF26-819B-2770-041352EC6FA5}"/>
              </a:ext>
            </a:extLst>
          </p:cNvPr>
          <p:cNvSpPr/>
          <p:nvPr/>
        </p:nvSpPr>
        <p:spPr>
          <a:xfrm>
            <a:off x="3096285" y="5721790"/>
            <a:ext cx="6174464" cy="153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44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770ADCB-1DCC-DDB3-34C4-0837901AD712}"/>
              </a:ext>
            </a:extLst>
          </p:cNvPr>
          <p:cNvSpPr txBox="1"/>
          <p:nvPr/>
        </p:nvSpPr>
        <p:spPr>
          <a:xfrm>
            <a:off x="199176" y="428625"/>
            <a:ext cx="1152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/>
              <a:t>Příklad vyplněného Závěrečného vyúčtování dotace strana 1 </a:t>
            </a:r>
            <a:r>
              <a:rPr lang="cs-CZ" sz="1600" b="1" dirty="0"/>
              <a:t>– Dotace např. na 300 000 Kč musí být rozepsána po jednotlivých měsících ve sloupci „hrazeno z dotace“, součet se musí rovnat výši poskytnuté dotace, </a:t>
            </a:r>
          </a:p>
          <a:p>
            <a:pPr algn="ctr"/>
            <a:r>
              <a:rPr lang="cs-CZ" sz="1600" b="1" dirty="0"/>
              <a:t>v našem případě 300 000 Kč.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02FDAC5-351A-3F00-1787-2FD81445FC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91" t="25344" r="24140" b="7499"/>
          <a:stretch/>
        </p:blipFill>
        <p:spPr>
          <a:xfrm>
            <a:off x="1668330" y="1282927"/>
            <a:ext cx="7973609" cy="54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15D392-EC99-5FF5-F9F0-A620CE55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46" t="30495" r="24852" b="21848"/>
          <a:stretch/>
        </p:blipFill>
        <p:spPr>
          <a:xfrm>
            <a:off x="1200338" y="1704164"/>
            <a:ext cx="9899212" cy="48422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4DA91DA-9377-8644-E0C0-DD8EA40BAC5A}"/>
              </a:ext>
            </a:extLst>
          </p:cNvPr>
          <p:cNvSpPr txBox="1"/>
          <p:nvPr/>
        </p:nvSpPr>
        <p:spPr>
          <a:xfrm>
            <a:off x="658640" y="311538"/>
            <a:ext cx="95808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u="sng" dirty="0"/>
              <a:t>Příklad vyplněného Závěrečného vyúčtování dotace strana 2:</a:t>
            </a:r>
          </a:p>
          <a:p>
            <a:pPr algn="ctr"/>
            <a:r>
              <a:rPr lang="cs-CZ" sz="1400" b="1" dirty="0"/>
              <a:t>Ve sloupci „částka“ uveďte skutečné náklady (částka bude stejná nebo vyšší než ve sloupci „hrazeno z dotace“),         v případě vyšší částky napište finanční rozdíl do sloupce „hrazeno z jiných zdrojů“.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		Matematicky:	Částka 	= hrazeno z dotace  + hrazeno z jiných zdrojů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		Příklad: 		1 000 000 	=            300 000            +            700 000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		V našem případě:               300 000     =            300 000            +          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232310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03B30-D433-8750-2D1E-932C44095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494CEB63-FE7A-C94E-B11C-638308B57CD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1252915" y="1401723"/>
            <a:ext cx="9647217" cy="4933611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A20129E-B5A7-BFB5-5B21-A74C7692146D}"/>
              </a:ext>
            </a:extLst>
          </p:cNvPr>
          <p:cNvSpPr/>
          <p:nvPr/>
        </p:nvSpPr>
        <p:spPr>
          <a:xfrm>
            <a:off x="8241154" y="6034361"/>
            <a:ext cx="2697931" cy="2263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829EF69-2D37-9B89-8A68-D3BBE0BC4D3D}"/>
              </a:ext>
            </a:extLst>
          </p:cNvPr>
          <p:cNvSpPr txBox="1"/>
          <p:nvPr/>
        </p:nvSpPr>
        <p:spPr>
          <a:xfrm>
            <a:off x="637989" y="201394"/>
            <a:ext cx="1035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Pokud se objeví v posledním řádku „rozdíl“ částka, která není nulová,  tak o tuto částku vyúčtování nesedí. Může být plusová i mínusová. Vhodné je ve vyúčtování najít chybu a opravit ji. </a:t>
            </a:r>
          </a:p>
          <a:p>
            <a:pPr algn="ctr"/>
            <a:r>
              <a:rPr lang="cs-CZ" b="1" dirty="0"/>
              <a:t>Pokud ne, nemusíte, ale v případě chyb Vám zašleme výzvu k opravě, která však může nastat kdykoliv od odeslaného data vyúčtování až do konce roku.</a:t>
            </a:r>
          </a:p>
        </p:txBody>
      </p:sp>
    </p:spTree>
    <p:extLst>
      <p:ext uri="{BB962C8B-B14F-4D97-AF65-F5344CB8AC3E}">
        <p14:creationId xmlns:p14="http://schemas.microsoft.com/office/powerpoint/2010/main" val="264615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4174BB-C95C-2C9F-B359-ACB2CF037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CC5246-9D35-65F8-EBC6-8BC4A7730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DCA4AFD2-315A-58D6-8EC3-3EB1FA9F7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483EFD-FCDC-B9B5-93F6-15F471DA1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AAAAFD-B08E-079B-6B7B-A491264F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344" y="2038381"/>
            <a:ext cx="10807609" cy="3920151"/>
          </a:xfrm>
        </p:spPr>
        <p:txBody>
          <a:bodyPr>
            <a:noAutofit/>
          </a:bodyPr>
          <a:lstStyle/>
          <a:p>
            <a:pPr algn="l"/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CÍLEM JE PŘEDEJÍT CHYBOVOSTI, KTERÁ BYLA V MINULÝCH LETECH PŘES 80%.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JE TO POUZE DOPORUČENÍ.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MOC DĚKUJI ZA SPOLUPRÁCI.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Kontakt: </a:t>
            </a:r>
            <a:r>
              <a:rPr lang="en-US" sz="2400" dirty="0">
                <a:solidFill>
                  <a:srgbClr val="FFFFFF"/>
                </a:solidFill>
              </a:rPr>
              <a:t>Ing. Věra Řeháková, </a:t>
            </a:r>
            <a:r>
              <a:rPr lang="en-US" sz="2400" dirty="0" err="1">
                <a:solidFill>
                  <a:srgbClr val="FFFFFF"/>
                </a:solidFill>
              </a:rPr>
              <a:t>DiS.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Oddělení rozvoje a financování sociálních služeb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Ekonom, Odborný zaměstnanec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telefon: +420 485 226 659</a:t>
            </a:r>
            <a:br>
              <a:rPr lang="cs-CZ" sz="2400" dirty="0">
                <a:solidFill>
                  <a:srgbClr val="FFFFFF"/>
                </a:solidFill>
              </a:rPr>
            </a:br>
            <a:r>
              <a:rPr lang="cs-CZ" sz="2400" dirty="0">
                <a:solidFill>
                  <a:srgbClr val="FFFFFF"/>
                </a:solidFill>
              </a:rPr>
              <a:t>email: vera.rehakova@kraj-lbc.cz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DE3C036D-506B-AC1A-3D65-A2FBA19F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6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18D98E-3B1C-4C1F-4EF2-5F0064CD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81B6699-A30C-1917-F8F5-FCF23BF48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F8B046CC-F870-BA07-3140-DA134147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55D325-C9D6-687C-4A0A-F69533DC7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103A56-E2C8-F323-02C9-7652E23DA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17" y="644398"/>
            <a:ext cx="10807609" cy="2587690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FFFFFF"/>
                </a:solidFill>
              </a:rPr>
              <a:t>NOVÝ KONTROLNÍ SYSTÉM OD ČERVNA 2025 VÁM POMŮŽE VČAS ODHALIT CHYBY V ZÁVĚREČNÉM VYÚČTOVÁNÍ DOTACÍ JEŠTĚ PŘED JEHO ODESLÁNÍM NA KÚ LK.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F8ACEF14-FECA-30A7-345C-D37C37651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3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17FB1-A746-6516-AA29-78037309F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175CCB-1D19-7812-5023-6277EF6B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ční grafy na tmavé obrazovce">
            <a:extLst>
              <a:ext uri="{FF2B5EF4-FFF2-40B4-BE49-F238E27FC236}">
                <a16:creationId xmlns:a16="http://schemas.microsoft.com/office/drawing/2014/main" id="{55253D8E-5289-1D3F-2796-61A3C01040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3FD7D7F-05E3-2ADC-8E34-9FFB10D84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67B4E1-84D6-AFB2-B8BA-528A3B158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966" y="1647731"/>
            <a:ext cx="10807609" cy="2960482"/>
          </a:xfrm>
        </p:spPr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FFFFFF"/>
                </a:solidFill>
              </a:rPr>
              <a:t>MŮŽETE SI SAMI VYÚČTOVÁNÍ PŘEDEM ZKONTROLOVAT. 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KONTROLNÍ SYSTÉM ODHALÍ NEJČASTĚJŠÍ CHYBY.</a:t>
            </a:r>
            <a:br>
              <a:rPr lang="cs-CZ" sz="3600" dirty="0">
                <a:solidFill>
                  <a:srgbClr val="FFFFFF"/>
                </a:solidFill>
              </a:rPr>
            </a:br>
            <a:br>
              <a:rPr lang="cs-CZ" sz="3600" dirty="0">
                <a:solidFill>
                  <a:srgbClr val="FFFFFF"/>
                </a:solidFill>
              </a:rPr>
            </a:br>
            <a:r>
              <a:rPr lang="cs-CZ" sz="3600" dirty="0">
                <a:solidFill>
                  <a:srgbClr val="FFFFFF"/>
                </a:solidFill>
              </a:rPr>
              <a:t>CÍLEM JE PŘEDEJÍT CHYBOVOSTI. VYHNETE SE TAK DODATEČNÝM OPRAVÁM VE SVÝCH VYÚČTOVÁNÍCH.</a:t>
            </a:r>
          </a:p>
        </p:txBody>
      </p:sp>
      <p:pic>
        <p:nvPicPr>
          <p:cNvPr id="6" name="Obrázek 5" descr="Obsah obrázku text, Písmo, Grafika, logo&#10;&#10;Obsah vygenerovaný umělou inteligencí může být nesprávný.">
            <a:extLst>
              <a:ext uri="{FF2B5EF4-FFF2-40B4-BE49-F238E27FC236}">
                <a16:creationId xmlns:a16="http://schemas.microsoft.com/office/drawing/2014/main" id="{44C58441-8DBC-93BC-27E6-193E88942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7" y="4682991"/>
            <a:ext cx="3797816" cy="14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49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B7A0FB8-9F5C-FDF6-8A1B-68366DC2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82" r="30235" b="5834"/>
          <a:stretch/>
        </p:blipFill>
        <p:spPr>
          <a:xfrm>
            <a:off x="1228724" y="1133475"/>
            <a:ext cx="8915401" cy="50018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1D0F7C6-1903-B56A-BEE4-54467B9C2F73}"/>
              </a:ext>
            </a:extLst>
          </p:cNvPr>
          <p:cNvSpPr txBox="1"/>
          <p:nvPr/>
        </p:nvSpPr>
        <p:spPr>
          <a:xfrm>
            <a:off x="523875" y="285750"/>
            <a:ext cx="9915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Vyberte velikost tabulky na jednotlivých listech podle počtu zaměstnanců ve vyúčtování: </a:t>
            </a:r>
          </a:p>
          <a:p>
            <a:pPr algn="ctr"/>
            <a:r>
              <a:rPr lang="cs-CZ" b="1" dirty="0"/>
              <a:t>od 1 do 2 zaměstnanců, 3-5 zaměstnanců, 6-10 zaměstnanců, </a:t>
            </a:r>
          </a:p>
          <a:p>
            <a:pPr algn="ctr"/>
            <a:r>
              <a:rPr lang="cs-CZ" b="1" dirty="0"/>
              <a:t>11-15 zaměstnanců nebo 16-20 zaměstnanců. V 1. listě najdete vyplněný vzor.</a:t>
            </a:r>
          </a:p>
        </p:txBody>
      </p:sp>
    </p:spTree>
    <p:extLst>
      <p:ext uri="{BB962C8B-B14F-4D97-AF65-F5344CB8AC3E}">
        <p14:creationId xmlns:p14="http://schemas.microsoft.com/office/powerpoint/2010/main" val="389502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59E34-9BEC-6CD3-DABC-91CC94CC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4A0A608-8A6B-4624-E624-66D1C588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82" r="30235" b="5834"/>
          <a:stretch/>
        </p:blipFill>
        <p:spPr>
          <a:xfrm>
            <a:off x="1228724" y="1133475"/>
            <a:ext cx="8915401" cy="500181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AC1A8F-099F-6EBE-4F21-4C0D3DFB0C80}"/>
              </a:ext>
            </a:extLst>
          </p:cNvPr>
          <p:cNvSpPr txBox="1"/>
          <p:nvPr/>
        </p:nvSpPr>
        <p:spPr>
          <a:xfrm>
            <a:off x="523875" y="285750"/>
            <a:ext cx="991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Vyberte název organizace z rolovacího pole, IČO, číslo registrace služby a počet úvazků v Základní síti LK</a:t>
            </a:r>
          </a:p>
        </p:txBody>
      </p:sp>
    </p:spTree>
    <p:extLst>
      <p:ext uri="{BB962C8B-B14F-4D97-AF65-F5344CB8AC3E}">
        <p14:creationId xmlns:p14="http://schemas.microsoft.com/office/powerpoint/2010/main" val="46736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E79F9-FE9D-68F5-7BDC-97C553CA7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2F5537EB-5BD4-3854-2EED-F4CE41E40AB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4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BEA1E04-7808-9F9F-FCF3-E4AB1D1B6756}"/>
              </a:ext>
            </a:extLst>
          </p:cNvPr>
          <p:cNvSpPr/>
          <p:nvPr/>
        </p:nvSpPr>
        <p:spPr>
          <a:xfrm>
            <a:off x="659541" y="3562955"/>
            <a:ext cx="1466850" cy="321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02A298-E903-0A6B-3CAD-C525AECCA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82" y="3982483"/>
            <a:ext cx="1505843" cy="3211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2ED01D9-A22D-1C5A-B5C9-9A7CF44D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1" y="4440590"/>
            <a:ext cx="1505843" cy="2853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836F8F-6721-4AA9-D8F6-B11C77FD7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1" y="4861087"/>
            <a:ext cx="1505843" cy="2865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4B9EB24-106F-D0F6-6A5A-5C20ECE1F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41" y="5283100"/>
            <a:ext cx="1505843" cy="2865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B666343-35C0-367A-D5E5-7957C74575B0}"/>
              </a:ext>
            </a:extLst>
          </p:cNvPr>
          <p:cNvSpPr txBox="1"/>
          <p:nvPr/>
        </p:nvSpPr>
        <p:spPr>
          <a:xfrm>
            <a:off x="805758" y="262550"/>
            <a:ext cx="84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Vyplňte jména zaměstnanců za jednotlivé měsíce</a:t>
            </a:r>
          </a:p>
        </p:txBody>
      </p:sp>
    </p:spTree>
    <p:extLst>
      <p:ext uri="{BB962C8B-B14F-4D97-AF65-F5344CB8AC3E}">
        <p14:creationId xmlns:p14="http://schemas.microsoft.com/office/powerpoint/2010/main" val="388686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C5792-2379-3D17-F02B-8BB6A83DC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2F2FC2C8-89FF-09DD-C78B-3740829EE5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B0DCA435-41E6-2772-34A1-CCFA1DFA3E4D}"/>
              </a:ext>
            </a:extLst>
          </p:cNvPr>
          <p:cNvSpPr/>
          <p:nvPr/>
        </p:nvSpPr>
        <p:spPr>
          <a:xfrm>
            <a:off x="2215553" y="3590925"/>
            <a:ext cx="904875" cy="2124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9ACD40-9B3D-EDB0-771F-E169DAA1CC1C}"/>
              </a:ext>
            </a:extLst>
          </p:cNvPr>
          <p:cNvSpPr txBox="1"/>
          <p:nvPr/>
        </p:nvSpPr>
        <p:spPr>
          <a:xfrm>
            <a:off x="995881" y="253497"/>
            <a:ext cx="93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Vyplňte hrubé mzdy uvedených zaměstnanců za jednotlivé měsíce</a:t>
            </a:r>
          </a:p>
        </p:txBody>
      </p:sp>
    </p:spTree>
    <p:extLst>
      <p:ext uri="{BB962C8B-B14F-4D97-AF65-F5344CB8AC3E}">
        <p14:creationId xmlns:p14="http://schemas.microsoft.com/office/powerpoint/2010/main" val="164227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CD09-E470-364D-49AF-9002BE45E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C88A21A-09E4-A658-0635-FEAABE367B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E18784E-877D-517A-4A05-992A1D3C1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603" y="3562956"/>
            <a:ext cx="944962" cy="216426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C78A493-94AA-7AA5-2E2B-5381F3931E1C}"/>
              </a:ext>
            </a:extLst>
          </p:cNvPr>
          <p:cNvSpPr txBox="1"/>
          <p:nvPr/>
        </p:nvSpPr>
        <p:spPr>
          <a:xfrm>
            <a:off x="769545" y="271604"/>
            <a:ext cx="954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Vyplňte hrubou mzdu </a:t>
            </a:r>
            <a:r>
              <a:rPr lang="cs-CZ" b="1" dirty="0">
                <a:solidFill>
                  <a:srgbClr val="FF0000"/>
                </a:solidFill>
              </a:rPr>
              <a:t>hrazenou z dotace </a:t>
            </a:r>
            <a:r>
              <a:rPr lang="cs-CZ" b="1" dirty="0"/>
              <a:t>(může to být ponížená částka)</a:t>
            </a:r>
          </a:p>
        </p:txBody>
      </p:sp>
    </p:spTree>
    <p:extLst>
      <p:ext uri="{BB962C8B-B14F-4D97-AF65-F5344CB8AC3E}">
        <p14:creationId xmlns:p14="http://schemas.microsoft.com/office/powerpoint/2010/main" val="270176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D7806-0CD0-CB18-A714-1A768ADDD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317FB2FE-73AB-6A2E-5DE1-D002D9DDD1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5674" r="29683" b="10397"/>
          <a:stretch/>
        </p:blipFill>
        <p:spPr>
          <a:xfrm>
            <a:off x="506434" y="847725"/>
            <a:ext cx="10618766" cy="543046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649EF77-2F3C-341C-DE1B-8C431A5EE537}"/>
              </a:ext>
            </a:extLst>
          </p:cNvPr>
          <p:cNvSpPr/>
          <p:nvPr/>
        </p:nvSpPr>
        <p:spPr>
          <a:xfrm>
            <a:off x="4046899" y="3594226"/>
            <a:ext cx="1964602" cy="2091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459C36-E566-4385-C9EA-89835F079A20}"/>
              </a:ext>
            </a:extLst>
          </p:cNvPr>
          <p:cNvSpPr txBox="1"/>
          <p:nvPr/>
        </p:nvSpPr>
        <p:spPr>
          <a:xfrm>
            <a:off x="787651" y="217283"/>
            <a:ext cx="1002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Výše sociálního a zdravotního pojištění za zaměstnavatele se vypočítá </a:t>
            </a:r>
            <a:r>
              <a:rPr lang="cs-CZ" b="1" dirty="0">
                <a:solidFill>
                  <a:srgbClr val="FF0000"/>
                </a:solidFill>
              </a:rPr>
              <a:t>automaticky</a:t>
            </a:r>
            <a:r>
              <a:rPr lang="cs-CZ" b="1" dirty="0"/>
              <a:t>. Můžete však částku </a:t>
            </a:r>
            <a:r>
              <a:rPr lang="cs-CZ" b="1" dirty="0">
                <a:solidFill>
                  <a:srgbClr val="FF0000"/>
                </a:solidFill>
              </a:rPr>
              <a:t>opravit, ponížit nebo vymazat </a:t>
            </a:r>
            <a:r>
              <a:rPr lang="cs-CZ" b="1" dirty="0"/>
              <a:t>(přesně podle částky hrazené z  dotace).</a:t>
            </a:r>
          </a:p>
        </p:txBody>
      </p:sp>
    </p:spTree>
    <p:extLst>
      <p:ext uri="{BB962C8B-B14F-4D97-AF65-F5344CB8AC3E}">
        <p14:creationId xmlns:p14="http://schemas.microsoft.com/office/powerpoint/2010/main" val="24170129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562</Words>
  <Application>Microsoft Office PowerPoint</Application>
  <PresentationFormat>Širokoúhlá obrazovka</PresentationFormat>
  <Paragraphs>28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Motiv Office</vt:lpstr>
      <vt:lpstr>KONTROLNÍ TABULKA</vt:lpstr>
      <vt:lpstr>NOVÝ KONTROLNÍ SYSTÉM OD ČERVNA 2025 VÁM POMŮŽE VČAS ODHALIT CHYBY V ZÁVĚREČNÉM VYÚČTOVÁNÍ DOTACÍ JEŠTĚ PŘED JEHO ODESLÁNÍM NA KÚ LK.</vt:lpstr>
      <vt:lpstr>MŮŽETE SI SAMI VYÚČTOVÁNÍ PŘEDEM ZKONTROLOVAT.   KONTROLNÍ SYSTÉM ODHALÍ NEJČASTĚJŠÍ CHYBY.  CÍLEM JE PŘEDEJÍT CHYBOVOSTI. VYHNETE SE TAK DODATEČNÝM OPRAVÁM VE SVÝCH VYÚČTOVÁNÍCH.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CÍLEM JE PŘEDEJÍT CHYBOVOSTI, KTERÁ BYLA V MINULÝCH LETECH PŘES 80%.  JE TO POUZE DOPORUČENÍ.  MOC DĚKUJI ZA SPOLUPRÁCI.  Kontakt: Ing. Věra Řeháková, DiS. Oddělení rozvoje a financování sociálních služeb Ekonom, Odborný zaměstnanec telefon: +420 485 226 659 email: vera.rehakova@kraj-lbc.cz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Řeháková Věra</dc:creator>
  <cp:lastModifiedBy>Řeháková Věra</cp:lastModifiedBy>
  <cp:revision>1</cp:revision>
  <dcterms:created xsi:type="dcterms:W3CDTF">2025-06-24T14:32:53Z</dcterms:created>
  <dcterms:modified xsi:type="dcterms:W3CDTF">2025-06-25T15:59:59Z</dcterms:modified>
</cp:coreProperties>
</file>